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8" r:id="rId24"/>
    <p:sldId id="389" r:id="rId25"/>
    <p:sldId id="390" r:id="rId26"/>
    <p:sldId id="391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421" autoAdjust="0"/>
  </p:normalViewPr>
  <p:slideViewPr>
    <p:cSldViewPr snapToGrid="0">
      <p:cViewPr varScale="1">
        <p:scale>
          <a:sx n="78" d="100"/>
          <a:sy n="78" d="100"/>
        </p:scale>
        <p:origin x="18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8DA2-E3A5-4940-8B06-38D46C56DEE5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4EFAB-9823-4C24-8605-122672C1F2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24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l’administrateur qui va </a:t>
            </a:r>
            <a:r>
              <a:rPr lang="fr-FR" dirty="0" err="1"/>
              <a:t>gerer</a:t>
            </a:r>
            <a:r>
              <a:rPr lang="fr-FR" dirty="0"/>
              <a:t> les conteneurs, les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balancers</a:t>
            </a:r>
            <a:r>
              <a:rPr lang="fr-FR" dirty="0"/>
              <a:t> ….</a:t>
            </a:r>
          </a:p>
          <a:p>
            <a:r>
              <a:rPr lang="fr-FR" dirty="0" err="1"/>
              <a:t>Problèmatique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orchestration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284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30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274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35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07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02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26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49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76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85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68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EFAB-9823-4C24-8605-122672C1F26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259E0-DFE6-3672-DEFC-34B74C078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E55296-82A4-BFCE-D5B7-696D6023C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66504-728F-1634-6ED6-03BB9B9E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2A818-8B5D-139A-4DA7-A8AEC1D5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2A8EB-8B3C-0348-7CBC-B98164A8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26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5571A-CF8A-4EFF-473D-EE855EE9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B84F25-D8F0-AEAF-4BAE-5515F66BD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54C483-95F2-D8F7-C119-13C8D060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AFEE5-106F-E466-FFC0-67FD0141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8B5A4F-2DBA-20B0-7B75-47B4BA36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78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3379032-09DC-85DE-C6DF-82CB9C511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4A6B29-FC04-D5E2-E484-B4E3134A2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FC3384-B0B8-5E6E-68EB-C20B4FFF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6873A4-33D9-6536-B1FE-5497FA34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38B93D-A8A3-C630-952C-F8CD9105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4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995677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53274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2655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‹N°›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53274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11424" y="111812"/>
            <a:ext cx="995677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779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25CBA-4BF4-F049-D069-86E17BBD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B0131-D067-F1DC-F6D1-BEE42BDD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A8B01-1B84-35DE-1AC6-19997C9F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91FA61-080A-36FB-4212-30EF4703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C3DEDF-85D8-CBAF-B8AC-EA92BC09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21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AB7E-4841-0707-50BD-106BAD96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241551-6840-4DCE-B010-3E00611E8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95FD7-9844-9BA9-EA4E-230D50B8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F4F94B-D8A4-90A5-9F58-AAEB4572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67B6D-52E3-1484-5072-5EDA4315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70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097BE-72F5-310B-77BA-2ADE7F63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B02B6-72BE-B356-D580-7CFD0D6D5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13DAD5-0BE9-7168-114A-1DEB5C73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2A8638-DF2F-F525-5A8A-58206106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D43782-84CE-A0CD-15F3-FC2EE409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360E0D-F651-A7A0-AD29-D5040AF1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27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2F863-92A0-0ACB-EC56-4B857DDB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81C99C-AD6E-9C6C-5C0F-01ABA35D4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550990-E95B-BD02-224E-56B04D771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41EA99-B57E-9A6D-4939-2B85CB2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521664-D0F1-0FB9-8323-4E5A5A814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3EA57-9F9B-D7AC-2F41-CD508112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BC3C381-94DC-4575-1704-06A751B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60D44C-AC94-4CB9-1FBD-47C451B6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96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DF641-3C6C-331C-41A7-05A320D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2F02E6-BFE4-61B9-5099-82E5D5C2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1D6B2-AD33-2CA9-D045-33ED1FD9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56777E-7272-1103-EB4B-CE9ACA74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0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537C08-AC4A-BFB4-1C74-17B1A80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2062BC-02DE-BAB3-5576-A1CDBB29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2A0F34-7A92-D0F4-0F56-59D64B34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50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5D8C0-635B-B401-DCE0-686BC6C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DA36B-D09F-A718-B1AD-5347B7D02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229214-4F84-9851-DB77-453E508BD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CA9896-A8F9-F26F-33A9-B3F13D37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1BFF77-95E0-11A4-F9F9-475E2661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B739D-B06D-BB7E-AB5E-09F7CD2F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83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2BA4E-D927-6D20-5511-2E73AF557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C1E922-D933-520F-F33F-4C72BAC1D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8F53E-A298-8518-EBF7-1C9155CC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DD24C3-2BE5-C872-BD10-13020377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3D09C9-CD85-702E-EC97-83C63D16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47F352-5F65-7AEA-2C9A-5EF31939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92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DBD2BB-BAEE-65D2-8793-FED3238D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8BC895-C1B5-D45E-CF70-8F03A275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2298ED-E6AF-42D2-C164-559A833AE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5B55-F37A-43B0-A90D-82F8B40176EF}" type="datetimeFigureOut">
              <a:rPr lang="fr-FR" smtClean="0"/>
              <a:t>08/05/2025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25F32D-AE28-EEAF-8A70-62EDFF407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EB6F5F-F1E6-5F9E-1E86-4FFCCBE71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C94D4-C93F-4E7F-B725-F0408488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49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94462-FC6B-0ABD-5731-5700B8DF0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70050-BCEE-FF7B-502F-164AD1F3F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1C85AC-A9AC-727E-1E26-A449A76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8" y="773020"/>
            <a:ext cx="12200208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8FCB0-69CB-894D-3FA4-34B45BF1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685E5D-AEF3-B506-6F73-80F1DAD5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189FA3-F176-B93D-C7A5-03867E36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2310"/>
            <a:ext cx="12192000" cy="6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6CC10-9E4C-CC66-456C-496C85CF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AEE5B9-A36A-153F-C539-ECD467CF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7236B5-E311-D575-1B2E-47AF9857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67"/>
            <a:ext cx="12192000" cy="64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2663D-4875-0A0D-DE90-FA1BF418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915A4-BAB4-ACBC-9AC4-E72B4B51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3356E-4031-15B5-1B48-D805CFD6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72"/>
            <a:ext cx="12192000" cy="63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6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8F59F-CBC6-416A-3133-B20962C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777049-14E8-EEBC-E494-8C7816C9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649E30-C8E7-CA75-8512-96D0AFB5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52"/>
            <a:ext cx="12192000" cy="64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4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D8000-A47C-A03C-DE43-FF7D7153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8E32B-EBF0-6250-0E89-9BE9BA11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2A78A4-2506-B48D-5A1A-9726EAD9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10FB0-913D-8898-C9FD-8CB6933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0B987-F1F2-BEBD-54C9-D38BCCA5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BB40AC-56E5-9B08-D54C-005F63A3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56"/>
            <a:ext cx="12192000" cy="65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B3F3F-E5E2-80BD-1B86-D991E98C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D7DBF-F1B8-1535-8533-E612290A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594432-93EB-1716-E9F8-B43C709A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2192000" cy="6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0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A8E33-A706-9D1C-ABE1-16D1CE14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CCD78-F476-7CEE-4B71-03622A90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E9FB8D-1AE4-0373-DE12-F9233266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4AB44-29C3-05C2-E97D-CEBF3FBA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8D6F49-ABDD-DC65-32BC-25C3293F1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DD6BF5-6C6B-5EED-4969-6568554E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6037"/>
            <a:ext cx="12192000" cy="62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3F8AAE-6ED3-97FB-CA00-2E5F1AD5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C64DE-755F-E9B9-BBA4-823F5017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FB32AC-1225-C970-2B96-4F4A9233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0376"/>
            <a:ext cx="12192000" cy="6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9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3376-437E-70E3-AFA7-6B1233C7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4C8EA-7141-B2A1-EC8A-930231661E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287FDC-BF93-265A-637C-B60545D1B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CBD70C-14F1-E074-0C21-5E47C259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1" y="194153"/>
            <a:ext cx="12194261" cy="66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6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C5025-600F-DD36-1C5A-35AF9355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C64D5-749B-F76C-1342-154CCD21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C54A2-E57C-4F28-7BC9-E92255AF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20"/>
            <a:ext cx="12192000" cy="66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9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4726B-22C1-DB89-34AF-6EBBD5AB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B0497-38BA-B0FE-24D1-C20E0B6B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BB38B-53EE-086C-76A4-0D33D06A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501AB-5C5B-4426-EB15-31307C52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136FB-9F38-FAB2-A8B7-EACBC608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74B9B3-3174-E233-AC0C-22C96623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05"/>
            <a:ext cx="12119711" cy="6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K8s Composants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326300"/>
            <a:ext cx="8402525" cy="2808312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Pod : (specification et gestion des pods 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Service (specification et gestion des services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le type :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ClusterIP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NodePort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LoadBalancer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ExternalName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, headless service)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Ingress : (specification et gestion des liens HTTP/HTTPS 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(specification et gestion des environments et des configurations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clair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non sensible)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i="0">
                <a:latin typeface="Arial" panose="020B0604020202020204" pitchFamily="34" charset="0"/>
                <a:cs typeface="Arial" panose="020B0604020202020204" pitchFamily="34" charset="0"/>
              </a:rPr>
              <a:t>-Secret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(specification et gestion des environments et des configurations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clair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sensible)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 application stateless (API REST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frontend web)avec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fonctionnalités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: rolling update, roll back,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scalabilité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horizontale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StatefulSet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(application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statefull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: données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persistant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avec les pods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cluster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base de donnée)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DeamonSet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controleur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de pods :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observabilités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i="0" dirty="0" err="1">
                <a:latin typeface="Arial" panose="020B0604020202020204" pitchFamily="34" charset="0"/>
                <a:cs typeface="Arial" panose="020B0604020202020204" pitchFamily="34" charset="0"/>
              </a:rPr>
              <a:t>securités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68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013956" y="1268760"/>
            <a:ext cx="8402525" cy="453650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Le plus petit élément de k8s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Abstraction d’un conteneur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Souvent une application par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Chaque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 possède son propre IP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Nouvel IP pour chaque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re-création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Pod</a:t>
            </a:r>
            <a:endParaRPr lang="ko-KR" alt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DC0018-0A25-8B05-98B2-1208403E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26" y="3133461"/>
            <a:ext cx="1851820" cy="25300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864E90-92ED-52A2-A27E-B394EF02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97" y="3972489"/>
            <a:ext cx="4198984" cy="11583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2FF0F4-1B41-1787-1EA3-679EC3CE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979" y="4025833"/>
            <a:ext cx="1143099" cy="1104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FF8C68-2AC5-28E9-1A7E-4C370801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1412776"/>
            <a:ext cx="1204064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0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Service-</a:t>
            </a:r>
            <a:r>
              <a:rPr lang="fr-FR" altLang="ko-KR" dirty="0" err="1"/>
              <a:t>Ingress</a:t>
            </a:r>
            <a:endParaRPr lang="fr-FR" altLang="ko-K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D62BC4-81B4-AA6B-0040-920F1C4A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1682345"/>
            <a:ext cx="2499577" cy="3493311"/>
          </a:xfrm>
          <a:prstGeom prst="rect">
            <a:avLst/>
          </a:prstGeom>
        </p:spPr>
      </p:pic>
      <p:pic>
        <p:nvPicPr>
          <p:cNvPr id="9" name="Espace réservé du contenu 7">
            <a:extLst>
              <a:ext uri="{FF2B5EF4-FFF2-40B4-BE49-F238E27FC236}">
                <a16:creationId xmlns:a16="http://schemas.microsoft.com/office/drawing/2014/main" id="{176FCCD1-C17C-0787-8146-2FF2CF72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0057" y="1680058"/>
            <a:ext cx="2499577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AA146ED2-8FA4-C58B-0F46-6E7044702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955" y="1412875"/>
            <a:ext cx="4562808" cy="4032250"/>
          </a:xfrm>
        </p:spPr>
      </p:pic>
    </p:spTree>
    <p:extLst>
      <p:ext uri="{BB962C8B-B14F-4D97-AF65-F5344CB8AC3E}">
        <p14:creationId xmlns:p14="http://schemas.microsoft.com/office/powerpoint/2010/main" val="95125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2580E24-1FE4-80F6-4C29-54B453DC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744924"/>
            <a:ext cx="8402525" cy="13681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Configuration externe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Exemples : URL, Base de données accès, …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1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Espace réservé du contenu 8">
            <a:extLst>
              <a:ext uri="{FF2B5EF4-FFF2-40B4-BE49-F238E27FC236}">
                <a16:creationId xmlns:a16="http://schemas.microsoft.com/office/drawing/2014/main" id="{7286DE84-624E-E94D-5ECC-B3B456E7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2082" y="1331119"/>
            <a:ext cx="474783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ConfigMap</a:t>
            </a:r>
            <a:r>
              <a:rPr lang="fr-FR" altLang="ko-KR" dirty="0"/>
              <a:t>-Secret</a:t>
            </a:r>
            <a:endParaRPr lang="ko-KR" alt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2580E24-1FE4-80F6-4C29-54B453DC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2744924"/>
            <a:ext cx="8402525" cy="13681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Utilisé pour stocker données secret comme certificat et données nécessaire pour l’accès aux autres utilisateurs non pas les </a:t>
            </a:r>
            <a:r>
              <a:rPr lang="fr-FR" i="0" dirty="0" err="1">
                <a:latin typeface="Arial" panose="020B0604020202020204" pitchFamily="34" charset="0"/>
                <a:cs typeface="Arial" panose="020B0604020202020204" pitchFamily="34" charset="0"/>
              </a:rPr>
              <a:t>credentials</a:t>
            </a:r>
            <a:endParaRPr lang="fr-FR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3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4B4B9-8F6E-644A-2879-A9F6144B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ACFFE-0366-3A1E-9B91-7800B6DE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395F20-CA05-1DF4-0E61-0C12FF99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50"/>
            <a:ext cx="12192000" cy="66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17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Volume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EF8A2E-A27B-EE91-9970-1BB588C5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97" y="1150423"/>
            <a:ext cx="7895004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Deployment</a:t>
            </a:r>
            <a:endParaRPr lang="ko-KR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C1BEF03-F651-0008-278D-DCE5DB904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69497" y="1363801"/>
            <a:ext cx="745300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statefulset</a:t>
            </a:r>
            <a:endParaRPr lang="fr-FR" altLang="ko-K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2F7994-E3B2-E6D1-8ED3-848249FA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8497" y="1426497"/>
            <a:ext cx="7895004" cy="40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2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 err="1"/>
              <a:t>statefulset</a:t>
            </a:r>
            <a:endParaRPr lang="ko-KR" alt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2EA5BC-F320-65E6-4658-8B794903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8498" y="1686655"/>
            <a:ext cx="7895004" cy="3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5043A0-2375-0F9D-7A11-A59B9876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0" y="1686655"/>
            <a:ext cx="6938158" cy="3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  <a:endParaRPr lang="ko-KR" alt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8FEC7D-931C-F32B-8E61-EA5EB918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1" y="1928080"/>
            <a:ext cx="6938158" cy="30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9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63D595F-1A6F-9118-14C4-920FB474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738" y="1268760"/>
            <a:ext cx="8402525" cy="2808312"/>
          </a:xfrm>
        </p:spPr>
        <p:txBody>
          <a:bodyPr/>
          <a:lstStyle/>
          <a:p>
            <a:pPr algn="just"/>
            <a:r>
              <a:rPr lang="fr-FR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B046E2-C862-9B38-14DC-D63E13FD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920" y="2044855"/>
            <a:ext cx="6938158" cy="27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En résumé</a:t>
            </a:r>
            <a:endParaRPr lang="ko-KR" alt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7178E0-6B69-1E7D-F433-F0A6E889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5634" y="2044855"/>
            <a:ext cx="5760733" cy="27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C480D-65D0-AF1F-A078-7752F62A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B28AD-366D-B6DD-79DA-D73AB2CF3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70D186-4743-9B0A-7718-E7EB14D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3"/>
            <a:ext cx="12192000" cy="67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919C5-E352-0D8F-F437-6B0795E0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37ACB-09D9-576B-9423-BD2D0CDE4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A291A2-8163-E5A0-C902-540EF7E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3"/>
            <a:ext cx="12192000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7A554-E1FD-03F8-2212-8EF2CB02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61A1A-792C-FFAA-FAF3-9CDFFD7EC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39F1C1-D9E0-FE14-2F31-8282054F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58"/>
            <a:ext cx="12192000" cy="66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93098-5598-746E-89BA-8FDCE69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0FAAD-CEFD-7A8C-2B87-445885854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573E69-BA1C-C54D-6660-B8E48551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77"/>
            <a:ext cx="12192000" cy="65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A8EB0-58F5-DD1C-157C-64695556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20A6C-6DD4-9B78-CBC2-2090D5DC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A3C3D1-DFBA-90BF-D53A-13934EBB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7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5D08-AE33-7FF8-FCA4-62A149C9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53F297-D0CB-704C-0A58-8DC1CBD4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18069B-0D0F-E914-08DD-A7FE0D16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2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582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232</Words>
  <Application>Microsoft Office PowerPoint</Application>
  <PresentationFormat>Grand écran</PresentationFormat>
  <Paragraphs>53</Paragraphs>
  <Slides>37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K8s Composants</vt:lpstr>
      <vt:lpstr>Pod</vt:lpstr>
      <vt:lpstr>Service-Ingress</vt:lpstr>
      <vt:lpstr>ConfigMap-Secret</vt:lpstr>
      <vt:lpstr>ConfigMap-Secret</vt:lpstr>
      <vt:lpstr>ConfigMap-Secret</vt:lpstr>
      <vt:lpstr>ConfigMap-Secret</vt:lpstr>
      <vt:lpstr>Volume</vt:lpstr>
      <vt:lpstr>Deployment</vt:lpstr>
      <vt:lpstr>statefulset</vt:lpstr>
      <vt:lpstr>statefulset</vt:lpstr>
      <vt:lpstr>En résumé</vt:lpstr>
      <vt:lpstr>En résumé</vt:lpstr>
      <vt:lpstr>En résumé</vt:lpstr>
      <vt:lpstr>En résumé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27</cp:revision>
  <dcterms:created xsi:type="dcterms:W3CDTF">2025-05-08T01:54:20Z</dcterms:created>
  <dcterms:modified xsi:type="dcterms:W3CDTF">2025-05-08T06:30:31Z</dcterms:modified>
</cp:coreProperties>
</file>